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7" r:id="rId8"/>
    <p:sldId id="268" r:id="rId9"/>
    <p:sldId id="269" r:id="rId10"/>
    <p:sldId id="270" r:id="rId11"/>
    <p:sldId id="265" r:id="rId12"/>
    <p:sldId id="264" r:id="rId13"/>
    <p:sldId id="266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Siyu - (sywangr)" initials="WS-(" lastIdx="2" clrIdx="0">
    <p:extLst>
      <p:ext uri="{19B8F6BF-5375-455C-9EA6-DF929625EA0E}">
        <p15:presenceInfo xmlns:p15="http://schemas.microsoft.com/office/powerpoint/2012/main" userId="S::sywangr@email.arizona.edu::a26942ef-c737-4cba-8371-75e5563a9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2DBB-C8E8-094F-8C3C-D16386076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D6925-CF34-2645-94FB-65A9CD992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4A6F0-C1C9-DC41-B2D5-BA4B1E80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7E77A-FE16-0C40-A412-93F39AC2B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B987-C8A5-FF46-BECD-B1D387EC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5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002E-BC2B-7C4D-872D-6B2811F2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FBD8E-17BD-284B-A993-AE13B2354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C1B85-3A7C-1C41-B56B-311B62270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4307B-7199-C14D-B640-0C6EE2A7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048C-65C7-2F48-95F2-82C92493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6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C5FD63-CCF7-8A47-937E-07E70F6B75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6E8FB-BE0C-4240-9F4F-9EF8D31B9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BB9FF-8147-CE4C-9224-17C801FE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C5E62-48BF-004B-9293-1E35FF5E2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6159D-3561-5A41-A4D7-62D1A0BD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1BF1-E4D5-4C43-AC9B-B7533D14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B4070-178F-994B-A9F3-3A7BECAD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26A3D-9248-B344-8699-2706186B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10F38-6E3E-8D4B-8D71-6D05EEFA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90336-55CA-2340-8979-8A07D6DA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8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4F3B-73D4-F347-A632-78A5F0127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CE4BC-909A-A14B-BA38-C66F4B793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30C68-F97C-DC4B-A750-539DF64BD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788A-B648-1148-9475-6FD1EF7E0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B739E-FEDE-4847-B13A-188BDD90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3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F032-3B30-8D40-ACAF-9D9B7520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40833-5F1E-9642-99D6-BB636165F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58A4D-1080-9C48-9F22-6BDB6FCF9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58EFE-A651-6D4F-A561-025B69665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34642-9E7D-0C4B-997D-5CFDA4DB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9C871-85E4-E34B-9AF0-3D2BA06C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1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F4E3B-5D99-0A42-B9B8-672010A0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38458-E281-3144-9CD5-AB5B5244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E0088-94A9-644F-B579-750699438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7D90E6-9B8E-004B-9161-E269FD293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D2ADB-6D15-CD44-A2B6-2FFC3C7BC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CFE771-3BE3-3F47-A3F2-459B039A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23B39-6BE1-F047-AD7D-8F7416088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856F6-EBA4-AF4B-91AD-75719BBA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1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E513-848E-AD42-86C4-A42A330A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BE5FD-DA78-9A4C-9890-468500C8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4C4F3-2B7B-A248-9A92-8E0B2996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DB3E6-C5F3-984E-96B7-CC3B3117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1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818826-403C-224C-BC2A-2996CFD5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F3FC0-3BF7-8D4F-BCC0-E177C7AD9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A3DED-1EB7-F341-8B12-2422D243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3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18EE-DE8F-FC4B-82B5-7D7D0B97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8A162-7D4D-F44C-B995-A3635F8FB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F6884-8DF5-584D-86EB-4C77253D7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A5EEF-2579-074C-9556-16B29C83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6F2E0-C063-2741-80C3-B4C36FDA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D0766-4A8A-D64C-A0A8-8ECC08A9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9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10BA-7DDC-F943-BE7A-2E4FB015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342A8-FDAD-8341-A03A-921D3E187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4E518-41A3-5546-8B9C-5921201AE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C4717-A347-194F-9CE2-A2E89043B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08BCC-F70F-1E4B-A10F-28BA08B30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24651-E0E8-C249-8293-ACA3B5C0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3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DDE99-D121-3F43-BA1C-05AE3E98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0799D-29D2-8447-9CA7-19C33B0CD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11C32-8C16-584C-9368-37218C3D7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780F4-D360-9C47-9A8E-106B955DCF9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A31EE-340F-074C-A97E-D5F3DFF53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BACF5-1B80-754C-8BEB-EDB0C2DB1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9BA1-A13F-C740-AE35-42391FD0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7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at, indoor, sitting, cabinet&#10;&#10;Description automatically generated">
            <a:extLst>
              <a:ext uri="{FF2B5EF4-FFF2-40B4-BE49-F238E27FC236}">
                <a16:creationId xmlns:a16="http://schemas.microsoft.com/office/drawing/2014/main" id="{F11B53F3-C37D-5B40-875F-51B5FAB8E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8D0F2-835C-9B4F-897C-073B84E4C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How do rats make explore-exploit decisions?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CDB55-0FF0-1748-B979-040C6F9F8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 err="1"/>
              <a:t>Siyu</a:t>
            </a:r>
            <a:r>
              <a:rPr lang="en-US" sz="2800" dirty="0"/>
              <a:t> Wang &amp; Blake </a:t>
            </a:r>
            <a:r>
              <a:rPr lang="en-US" sz="2800" dirty="0" err="1"/>
              <a:t>Gerken</a:t>
            </a:r>
            <a:r>
              <a:rPr lang="en-US" sz="2800" dirty="0"/>
              <a:t>, Advisor: Jean-Marc </a:t>
            </a:r>
            <a:r>
              <a:rPr lang="en-US" sz="2800" dirty="0" err="1"/>
              <a:t>Fellous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77613-37E7-CA4D-9FF6-E9D5EBADD6D3}"/>
              </a:ext>
            </a:extLst>
          </p:cNvPr>
          <p:cNvSpPr/>
          <p:nvPr/>
        </p:nvSpPr>
        <p:spPr>
          <a:xfrm>
            <a:off x="-3" y="6396159"/>
            <a:ext cx="7945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Thank </a:t>
            </a:r>
            <a:r>
              <a:rPr lang="en-US" dirty="0" err="1"/>
              <a:t>Hachi</a:t>
            </a:r>
            <a:r>
              <a:rPr lang="en-US" dirty="0"/>
              <a:t>, </a:t>
            </a:r>
            <a:r>
              <a:rPr lang="en-US" dirty="0" err="1"/>
              <a:t>Tianqi</a:t>
            </a:r>
            <a:r>
              <a:rPr lang="en-US" dirty="0"/>
              <a:t>, </a:t>
            </a:r>
            <a:r>
              <a:rPr lang="en-US" dirty="0" err="1"/>
              <a:t>Ratzo</a:t>
            </a:r>
            <a:r>
              <a:rPr lang="en-US" dirty="0"/>
              <a:t> and Rizzo for their contribution to science.</a:t>
            </a:r>
          </a:p>
        </p:txBody>
      </p:sp>
    </p:spTree>
    <p:extLst>
      <p:ext uri="{BB962C8B-B14F-4D97-AF65-F5344CB8AC3E}">
        <p14:creationId xmlns:p14="http://schemas.microsoft.com/office/powerpoint/2010/main" val="3661353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9573-6F26-584D-B2CC-2EC0C905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P(switch)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39B78-4748-B94A-AA0B-124D226A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7D09-C7B2-5040-A8BE-737B878D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41" y="2201430"/>
            <a:ext cx="5910250" cy="4617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387A7E-F3A1-F547-8B0A-C2407EEF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10922" y="2162432"/>
            <a:ext cx="5934193" cy="4704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D5F4F-0817-1041-8206-3F5A7F1C76EE}"/>
              </a:ext>
            </a:extLst>
          </p:cNvPr>
          <p:cNvSpPr txBox="1"/>
          <p:nvPr/>
        </p:nvSpPr>
        <p:spPr>
          <a:xfrm>
            <a:off x="2557848" y="1442720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Hachi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0067B-4A3B-0848-90A8-2619C1D770BA}"/>
              </a:ext>
            </a:extLst>
          </p:cNvPr>
          <p:cNvSpPr txBox="1"/>
          <p:nvPr/>
        </p:nvSpPr>
        <p:spPr>
          <a:xfrm>
            <a:off x="8575930" y="1442720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Tianqi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693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F553-B161-F743-965E-A13E9956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 Task #</a:t>
            </a:r>
            <a:r>
              <a:rPr lang="en-US" altLang="zh-TW" dirty="0"/>
              <a:t>2</a:t>
            </a:r>
            <a:r>
              <a:rPr lang="en-US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FF26C-E89D-B14F-9F5B-23CEE9E86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018" y="612264"/>
            <a:ext cx="1660862" cy="101095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1647E1B-027F-E84E-A545-48770A47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72861" y="612264"/>
            <a:ext cx="1660862" cy="10109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AD8001-8C1B-BD45-A753-05ABEF36383C}"/>
              </a:ext>
            </a:extLst>
          </p:cNvPr>
          <p:cNvGrpSpPr/>
          <p:nvPr/>
        </p:nvGrpSpPr>
        <p:grpSpPr>
          <a:xfrm>
            <a:off x="5325080" y="1759150"/>
            <a:ext cx="919203" cy="626376"/>
            <a:chOff x="5325080" y="1759150"/>
            <a:chExt cx="919203" cy="626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0D4C63-B904-1744-A375-CEBF41C5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8B6BCA-5636-3442-A9D5-E8F2CE90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8C25A3F-5CF7-D843-8B30-21E691D92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292" y="4181176"/>
            <a:ext cx="363316" cy="4717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D3C23A-76E7-834B-8C6C-AB472C1537EF}"/>
              </a:ext>
            </a:extLst>
          </p:cNvPr>
          <p:cNvGrpSpPr/>
          <p:nvPr/>
        </p:nvGrpSpPr>
        <p:grpSpPr>
          <a:xfrm>
            <a:off x="5312847" y="2500556"/>
            <a:ext cx="919203" cy="626376"/>
            <a:chOff x="5325080" y="1759150"/>
            <a:chExt cx="919203" cy="6263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FB4202-7B3D-AA4D-A502-2C6699A2B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B1BE99-D0B1-E54E-B5B4-EFBDECD6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821FB2-5742-124F-847C-DDEC1FDEB178}"/>
              </a:ext>
            </a:extLst>
          </p:cNvPr>
          <p:cNvGrpSpPr/>
          <p:nvPr/>
        </p:nvGrpSpPr>
        <p:grpSpPr>
          <a:xfrm>
            <a:off x="5325080" y="3229605"/>
            <a:ext cx="919203" cy="626376"/>
            <a:chOff x="5325080" y="1759150"/>
            <a:chExt cx="919203" cy="62637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B84024-2ABB-5042-A34A-EB54F0C5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32A628-A1A9-E342-A13B-E9AD2DB01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2B6F53-A60F-9C4F-9A8A-6EC5960942C0}"/>
              </a:ext>
            </a:extLst>
          </p:cNvPr>
          <p:cNvGrpSpPr/>
          <p:nvPr/>
        </p:nvGrpSpPr>
        <p:grpSpPr>
          <a:xfrm>
            <a:off x="5325080" y="4181176"/>
            <a:ext cx="919203" cy="626376"/>
            <a:chOff x="5325080" y="1759150"/>
            <a:chExt cx="919203" cy="6263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96C1F4-D915-ED41-89CB-D26659D3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743E15-5C81-1942-89AD-CF325006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4B5148E-FB75-3D45-A92F-90B301B8291D}"/>
              </a:ext>
            </a:extLst>
          </p:cNvPr>
          <p:cNvSpPr txBox="1"/>
          <p:nvPr/>
        </p:nvSpPr>
        <p:spPr>
          <a:xfrm>
            <a:off x="3076832" y="1887672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F1621C-98DC-574C-9001-8F3225914480}"/>
              </a:ext>
            </a:extLst>
          </p:cNvPr>
          <p:cNvSpPr txBox="1"/>
          <p:nvPr/>
        </p:nvSpPr>
        <p:spPr>
          <a:xfrm>
            <a:off x="3076831" y="2629078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47841-8883-C142-8E3D-0019482BF66F}"/>
              </a:ext>
            </a:extLst>
          </p:cNvPr>
          <p:cNvSpPr txBox="1"/>
          <p:nvPr/>
        </p:nvSpPr>
        <p:spPr>
          <a:xfrm>
            <a:off x="3076832" y="3358127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A0E63E-DA8C-C440-A4EE-C3438C4E1585}"/>
              </a:ext>
            </a:extLst>
          </p:cNvPr>
          <p:cNvSpPr txBox="1"/>
          <p:nvPr/>
        </p:nvSpPr>
        <p:spPr>
          <a:xfrm>
            <a:off x="3076831" y="4309698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32EA83-F0F5-6544-9232-A559CF090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725" y="1632770"/>
            <a:ext cx="764122" cy="7641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180FC3-4DD3-9442-96FD-8D29C9E2F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958" y="2462063"/>
            <a:ext cx="764122" cy="7641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8E6396-4B4E-B241-9EEE-0AA3FA2F7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725" y="3277061"/>
            <a:ext cx="764122" cy="7641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34B0BA-BFE8-A24C-A45C-4AA066B09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582" y="4052291"/>
            <a:ext cx="764122" cy="7641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CA0F1D-C8C2-D64D-840A-99642664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292" y="5009077"/>
            <a:ext cx="363316" cy="47170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993EDCD-21F8-B545-94A4-AC7CB21EDD11}"/>
              </a:ext>
            </a:extLst>
          </p:cNvPr>
          <p:cNvGrpSpPr/>
          <p:nvPr/>
        </p:nvGrpSpPr>
        <p:grpSpPr>
          <a:xfrm>
            <a:off x="5325080" y="5009077"/>
            <a:ext cx="919203" cy="626376"/>
            <a:chOff x="5325080" y="1759150"/>
            <a:chExt cx="919203" cy="62637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D9FCEAA-7348-0445-83BE-BEAF1FBC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C8BF5BC-899A-2A4E-A2C5-FC131E19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A961FF-2693-0148-ACE1-FFD326AF2D82}"/>
              </a:ext>
            </a:extLst>
          </p:cNvPr>
          <p:cNvSpPr txBox="1"/>
          <p:nvPr/>
        </p:nvSpPr>
        <p:spPr>
          <a:xfrm>
            <a:off x="3076831" y="5137599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5267415-D9BA-9C4E-8618-12B2F00F9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582" y="4871331"/>
            <a:ext cx="764122" cy="7641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D58A535-A71F-0745-94DA-007C185BC1FD}"/>
              </a:ext>
            </a:extLst>
          </p:cNvPr>
          <p:cNvSpPr txBox="1"/>
          <p:nvPr/>
        </p:nvSpPr>
        <p:spPr>
          <a:xfrm>
            <a:off x="3535418" y="560374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53AA9A-6468-F545-AAB5-A9CC122872D2}"/>
              </a:ext>
            </a:extLst>
          </p:cNvPr>
          <p:cNvSpPr txBox="1"/>
          <p:nvPr/>
        </p:nvSpPr>
        <p:spPr>
          <a:xfrm>
            <a:off x="3076830" y="6123543"/>
            <a:ext cx="151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 N</a:t>
            </a:r>
          </a:p>
        </p:txBody>
      </p:sp>
      <p:pic>
        <p:nvPicPr>
          <p:cNvPr id="35" name="Content Placeholder 3">
            <a:extLst>
              <a:ext uri="{FF2B5EF4-FFF2-40B4-BE49-F238E27FC236}">
                <a16:creationId xmlns:a16="http://schemas.microsoft.com/office/drawing/2014/main" id="{85FEED62-2E66-D846-824B-77C3C70A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403704" y="612264"/>
            <a:ext cx="1660862" cy="1010959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4813A-DCD1-2547-9A37-9B1C4EF06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5860" y="217791"/>
            <a:ext cx="277940" cy="2709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7540BB3-10CD-8C40-9887-2CC14D20C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172" y="4181175"/>
            <a:ext cx="363316" cy="4717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C848D5A-5ABA-D249-9F39-B5AA8AF60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292" y="6063206"/>
            <a:ext cx="363316" cy="47170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A12B711-CE0F-6747-87A6-1623DEBEAB25}"/>
              </a:ext>
            </a:extLst>
          </p:cNvPr>
          <p:cNvGrpSpPr/>
          <p:nvPr/>
        </p:nvGrpSpPr>
        <p:grpSpPr>
          <a:xfrm>
            <a:off x="5325080" y="6063206"/>
            <a:ext cx="919203" cy="626376"/>
            <a:chOff x="5325080" y="1759150"/>
            <a:chExt cx="919203" cy="62637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D51D1D5-F109-0747-9CE6-2B57D1B66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FAD3887-B23C-DD47-98D2-93D6EB0D7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694F00B-092D-B04E-B90B-34B18C255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582" y="5925460"/>
            <a:ext cx="764122" cy="7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4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F553-B161-F743-965E-A13E9956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 Task #3 (a):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FF26C-E89D-B14F-9F5B-23CEE9E86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018" y="612264"/>
            <a:ext cx="1660862" cy="101095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1647E1B-027F-E84E-A545-48770A47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72861" y="612264"/>
            <a:ext cx="1660862" cy="10109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AD8001-8C1B-BD45-A753-05ABEF36383C}"/>
              </a:ext>
            </a:extLst>
          </p:cNvPr>
          <p:cNvGrpSpPr/>
          <p:nvPr/>
        </p:nvGrpSpPr>
        <p:grpSpPr>
          <a:xfrm>
            <a:off x="5325080" y="1759150"/>
            <a:ext cx="919203" cy="626376"/>
            <a:chOff x="5325080" y="1759150"/>
            <a:chExt cx="919203" cy="626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0D4C63-B904-1744-A375-CEBF41C5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8B6BCA-5636-3442-A9D5-E8F2CE90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8C25A3F-5CF7-D843-8B30-21E691D92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292" y="4181176"/>
            <a:ext cx="363316" cy="4717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D3C23A-76E7-834B-8C6C-AB472C1537EF}"/>
              </a:ext>
            </a:extLst>
          </p:cNvPr>
          <p:cNvGrpSpPr/>
          <p:nvPr/>
        </p:nvGrpSpPr>
        <p:grpSpPr>
          <a:xfrm>
            <a:off x="5312847" y="2500556"/>
            <a:ext cx="919203" cy="626376"/>
            <a:chOff x="5325080" y="1759150"/>
            <a:chExt cx="919203" cy="6263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FB4202-7B3D-AA4D-A502-2C6699A2B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B1BE99-D0B1-E54E-B5B4-EFBDECD6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821FB2-5742-124F-847C-DDEC1FDEB178}"/>
              </a:ext>
            </a:extLst>
          </p:cNvPr>
          <p:cNvGrpSpPr/>
          <p:nvPr/>
        </p:nvGrpSpPr>
        <p:grpSpPr>
          <a:xfrm>
            <a:off x="5325080" y="3229605"/>
            <a:ext cx="919203" cy="626376"/>
            <a:chOff x="5325080" y="1759150"/>
            <a:chExt cx="919203" cy="62637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B84024-2ABB-5042-A34A-EB54F0C5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32A628-A1A9-E342-A13B-E9AD2DB01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2B6F53-A60F-9C4F-9A8A-6EC5960942C0}"/>
              </a:ext>
            </a:extLst>
          </p:cNvPr>
          <p:cNvGrpSpPr/>
          <p:nvPr/>
        </p:nvGrpSpPr>
        <p:grpSpPr>
          <a:xfrm>
            <a:off x="5325080" y="4181176"/>
            <a:ext cx="919203" cy="626376"/>
            <a:chOff x="5325080" y="1759150"/>
            <a:chExt cx="919203" cy="6263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96C1F4-D915-ED41-89CB-D26659D3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743E15-5C81-1942-89AD-CF325006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4B5148E-FB75-3D45-A92F-90B301B8291D}"/>
              </a:ext>
            </a:extLst>
          </p:cNvPr>
          <p:cNvSpPr txBox="1"/>
          <p:nvPr/>
        </p:nvSpPr>
        <p:spPr>
          <a:xfrm>
            <a:off x="3076832" y="1887672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F1621C-98DC-574C-9001-8F3225914480}"/>
              </a:ext>
            </a:extLst>
          </p:cNvPr>
          <p:cNvSpPr txBox="1"/>
          <p:nvPr/>
        </p:nvSpPr>
        <p:spPr>
          <a:xfrm>
            <a:off x="3076831" y="2629078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47841-8883-C142-8E3D-0019482BF66F}"/>
              </a:ext>
            </a:extLst>
          </p:cNvPr>
          <p:cNvSpPr txBox="1"/>
          <p:nvPr/>
        </p:nvSpPr>
        <p:spPr>
          <a:xfrm>
            <a:off x="3076832" y="3358127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A0E63E-DA8C-C440-A4EE-C3438C4E1585}"/>
              </a:ext>
            </a:extLst>
          </p:cNvPr>
          <p:cNvSpPr txBox="1"/>
          <p:nvPr/>
        </p:nvSpPr>
        <p:spPr>
          <a:xfrm>
            <a:off x="3076831" y="4309698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32EA83-F0F5-6544-9232-A559CF090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725" y="1632770"/>
            <a:ext cx="764122" cy="7641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180FC3-4DD3-9442-96FD-8D29C9E2F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958" y="2462063"/>
            <a:ext cx="764122" cy="7641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8E6396-4B4E-B241-9EEE-0AA3FA2F7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725" y="3277061"/>
            <a:ext cx="764122" cy="7641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34B0BA-BFE8-A24C-A45C-4AA066B09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373" y="4066857"/>
            <a:ext cx="764122" cy="7641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CA0F1D-C8C2-D64D-840A-99642664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292" y="5009077"/>
            <a:ext cx="363316" cy="47170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993EDCD-21F8-B545-94A4-AC7CB21EDD11}"/>
              </a:ext>
            </a:extLst>
          </p:cNvPr>
          <p:cNvGrpSpPr/>
          <p:nvPr/>
        </p:nvGrpSpPr>
        <p:grpSpPr>
          <a:xfrm>
            <a:off x="5325080" y="5009077"/>
            <a:ext cx="919203" cy="626376"/>
            <a:chOff x="5325080" y="1759150"/>
            <a:chExt cx="919203" cy="62637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D9FCEAA-7348-0445-83BE-BEAF1FBC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C8BF5BC-899A-2A4E-A2C5-FC131E19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A961FF-2693-0148-ACE1-FFD326AF2D82}"/>
              </a:ext>
            </a:extLst>
          </p:cNvPr>
          <p:cNvSpPr txBox="1"/>
          <p:nvPr/>
        </p:nvSpPr>
        <p:spPr>
          <a:xfrm>
            <a:off x="3076831" y="5137599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5267415-D9BA-9C4E-8618-12B2F00F9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091" y="4890776"/>
            <a:ext cx="764122" cy="7641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D58A535-A71F-0745-94DA-007C185BC1FD}"/>
              </a:ext>
            </a:extLst>
          </p:cNvPr>
          <p:cNvSpPr txBox="1"/>
          <p:nvPr/>
        </p:nvSpPr>
        <p:spPr>
          <a:xfrm>
            <a:off x="3535418" y="560374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53AA9A-6468-F545-AAB5-A9CC122872D2}"/>
              </a:ext>
            </a:extLst>
          </p:cNvPr>
          <p:cNvSpPr txBox="1"/>
          <p:nvPr/>
        </p:nvSpPr>
        <p:spPr>
          <a:xfrm>
            <a:off x="3076830" y="6123543"/>
            <a:ext cx="151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 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C848D5A-5ABA-D249-9F39-B5AA8AF60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292" y="6063206"/>
            <a:ext cx="363316" cy="47170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A12B711-CE0F-6747-87A6-1623DEBEAB25}"/>
              </a:ext>
            </a:extLst>
          </p:cNvPr>
          <p:cNvGrpSpPr/>
          <p:nvPr/>
        </p:nvGrpSpPr>
        <p:grpSpPr>
          <a:xfrm>
            <a:off x="5325080" y="6063206"/>
            <a:ext cx="919203" cy="626376"/>
            <a:chOff x="5325080" y="1759150"/>
            <a:chExt cx="919203" cy="62637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D51D1D5-F109-0747-9CE6-2B57D1B66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FAD3887-B23C-DD47-98D2-93D6EB0D7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694F00B-092D-B04E-B90B-34B18C255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091" y="5916997"/>
            <a:ext cx="764122" cy="7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58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F553-B161-F743-965E-A13E9956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 Task #3 (b):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FF26C-E89D-B14F-9F5B-23CEE9E86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018" y="612264"/>
            <a:ext cx="1660862" cy="101095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1647E1B-027F-E84E-A545-48770A47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72861" y="612264"/>
            <a:ext cx="1660862" cy="10109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AD8001-8C1B-BD45-A753-05ABEF36383C}"/>
              </a:ext>
            </a:extLst>
          </p:cNvPr>
          <p:cNvGrpSpPr/>
          <p:nvPr/>
        </p:nvGrpSpPr>
        <p:grpSpPr>
          <a:xfrm>
            <a:off x="5325080" y="1759150"/>
            <a:ext cx="919203" cy="626376"/>
            <a:chOff x="5325080" y="1759150"/>
            <a:chExt cx="919203" cy="626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0D4C63-B904-1744-A375-CEBF41C5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8B6BCA-5636-3442-A9D5-E8F2CE90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8C25A3F-5CF7-D843-8B30-21E691D92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292" y="4181176"/>
            <a:ext cx="363316" cy="4717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D3C23A-76E7-834B-8C6C-AB472C1537EF}"/>
              </a:ext>
            </a:extLst>
          </p:cNvPr>
          <p:cNvGrpSpPr/>
          <p:nvPr/>
        </p:nvGrpSpPr>
        <p:grpSpPr>
          <a:xfrm>
            <a:off x="5312847" y="2500556"/>
            <a:ext cx="919203" cy="626376"/>
            <a:chOff x="5325080" y="1759150"/>
            <a:chExt cx="919203" cy="6263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FB4202-7B3D-AA4D-A502-2C6699A2B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B1BE99-D0B1-E54E-B5B4-EFBDECD6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821FB2-5742-124F-847C-DDEC1FDEB178}"/>
              </a:ext>
            </a:extLst>
          </p:cNvPr>
          <p:cNvGrpSpPr/>
          <p:nvPr/>
        </p:nvGrpSpPr>
        <p:grpSpPr>
          <a:xfrm>
            <a:off x="5325080" y="3229605"/>
            <a:ext cx="919203" cy="626376"/>
            <a:chOff x="5325080" y="1759150"/>
            <a:chExt cx="919203" cy="62637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B84024-2ABB-5042-A34A-EB54F0C5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32A628-A1A9-E342-A13B-E9AD2DB01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2B6F53-A60F-9C4F-9A8A-6EC5960942C0}"/>
              </a:ext>
            </a:extLst>
          </p:cNvPr>
          <p:cNvGrpSpPr/>
          <p:nvPr/>
        </p:nvGrpSpPr>
        <p:grpSpPr>
          <a:xfrm>
            <a:off x="5325080" y="4181176"/>
            <a:ext cx="919203" cy="626376"/>
            <a:chOff x="5325080" y="1759150"/>
            <a:chExt cx="919203" cy="6263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96C1F4-D915-ED41-89CB-D26659D3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743E15-5C81-1942-89AD-CF325006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4B5148E-FB75-3D45-A92F-90B301B8291D}"/>
              </a:ext>
            </a:extLst>
          </p:cNvPr>
          <p:cNvSpPr txBox="1"/>
          <p:nvPr/>
        </p:nvSpPr>
        <p:spPr>
          <a:xfrm>
            <a:off x="3076832" y="1887672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F1621C-98DC-574C-9001-8F3225914480}"/>
              </a:ext>
            </a:extLst>
          </p:cNvPr>
          <p:cNvSpPr txBox="1"/>
          <p:nvPr/>
        </p:nvSpPr>
        <p:spPr>
          <a:xfrm>
            <a:off x="3076831" y="2629078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47841-8883-C142-8E3D-0019482BF66F}"/>
              </a:ext>
            </a:extLst>
          </p:cNvPr>
          <p:cNvSpPr txBox="1"/>
          <p:nvPr/>
        </p:nvSpPr>
        <p:spPr>
          <a:xfrm>
            <a:off x="3076832" y="3358127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A0E63E-DA8C-C440-A4EE-C3438C4E1585}"/>
              </a:ext>
            </a:extLst>
          </p:cNvPr>
          <p:cNvSpPr txBox="1"/>
          <p:nvPr/>
        </p:nvSpPr>
        <p:spPr>
          <a:xfrm>
            <a:off x="3076831" y="4309698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32EA83-F0F5-6544-9232-A559CF090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725" y="1632770"/>
            <a:ext cx="764122" cy="7641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180FC3-4DD3-9442-96FD-8D29C9E2F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958" y="2462063"/>
            <a:ext cx="764122" cy="7641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8E6396-4B4E-B241-9EEE-0AA3FA2F7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725" y="3277061"/>
            <a:ext cx="764122" cy="7641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34B0BA-BFE8-A24C-A45C-4AA066B09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819" y="4036328"/>
            <a:ext cx="764122" cy="76412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993EDCD-21F8-B545-94A4-AC7CB21EDD11}"/>
              </a:ext>
            </a:extLst>
          </p:cNvPr>
          <p:cNvGrpSpPr/>
          <p:nvPr/>
        </p:nvGrpSpPr>
        <p:grpSpPr>
          <a:xfrm>
            <a:off x="5325080" y="5009077"/>
            <a:ext cx="919203" cy="626376"/>
            <a:chOff x="5325080" y="1759150"/>
            <a:chExt cx="919203" cy="62637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D9FCEAA-7348-0445-83BE-BEAF1FBC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C8BF5BC-899A-2A4E-A2C5-FC131E19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A961FF-2693-0148-ACE1-FFD326AF2D82}"/>
              </a:ext>
            </a:extLst>
          </p:cNvPr>
          <p:cNvSpPr txBox="1"/>
          <p:nvPr/>
        </p:nvSpPr>
        <p:spPr>
          <a:xfrm>
            <a:off x="3076831" y="5137599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5267415-D9BA-9C4E-8618-12B2F00F9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091" y="4890776"/>
            <a:ext cx="764122" cy="7641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D58A535-A71F-0745-94DA-007C185BC1FD}"/>
              </a:ext>
            </a:extLst>
          </p:cNvPr>
          <p:cNvSpPr txBox="1"/>
          <p:nvPr/>
        </p:nvSpPr>
        <p:spPr>
          <a:xfrm>
            <a:off x="3535418" y="560374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53AA9A-6468-F545-AAB5-A9CC122872D2}"/>
              </a:ext>
            </a:extLst>
          </p:cNvPr>
          <p:cNvSpPr txBox="1"/>
          <p:nvPr/>
        </p:nvSpPr>
        <p:spPr>
          <a:xfrm>
            <a:off x="3076830" y="6123543"/>
            <a:ext cx="151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 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12B711-CE0F-6747-87A6-1623DEBEAB25}"/>
              </a:ext>
            </a:extLst>
          </p:cNvPr>
          <p:cNvGrpSpPr/>
          <p:nvPr/>
        </p:nvGrpSpPr>
        <p:grpSpPr>
          <a:xfrm>
            <a:off x="5325080" y="6063206"/>
            <a:ext cx="919203" cy="626376"/>
            <a:chOff x="5325080" y="1759150"/>
            <a:chExt cx="919203" cy="62637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D51D1D5-F109-0747-9CE6-2B57D1B66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FAD3887-B23C-DD47-98D2-93D6EB0D7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694F00B-092D-B04E-B90B-34B18C255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091" y="5916997"/>
            <a:ext cx="764122" cy="7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79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618D-1422-8746-B794-76C21D55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49777-B0F5-F74A-B03F-8A8A41D6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Run task version #2 and #3. </a:t>
            </a:r>
          </a:p>
          <a:p>
            <a:pPr lvl="1"/>
            <a:r>
              <a:rPr lang="en-US" dirty="0"/>
              <a:t>Add sound cues to facilitate training.</a:t>
            </a:r>
          </a:p>
          <a:p>
            <a:pPr lvl="1"/>
            <a:r>
              <a:rPr lang="en-US" dirty="0"/>
              <a:t>(Hopefully) Run an electrophysiology rat in late summer.</a:t>
            </a:r>
          </a:p>
          <a:p>
            <a:pPr lvl="1"/>
            <a:endParaRPr lang="en-US" dirty="0"/>
          </a:p>
          <a:p>
            <a:r>
              <a:rPr lang="en-US" dirty="0"/>
              <a:t>Acknowledgement:</a:t>
            </a:r>
          </a:p>
          <a:p>
            <a:pPr lvl="1"/>
            <a:r>
              <a:rPr lang="en-US" dirty="0"/>
              <a:t>Blake, Jean-Marc</a:t>
            </a:r>
          </a:p>
          <a:p>
            <a:pPr lvl="1"/>
            <a:r>
              <a:rPr lang="en-US" dirty="0"/>
              <a:t>Maddie, Blaine, Kristine, </a:t>
            </a:r>
            <a:r>
              <a:rPr lang="en-US" dirty="0" err="1"/>
              <a:t>Yuxin</a:t>
            </a:r>
            <a:r>
              <a:rPr lang="en-US" dirty="0"/>
              <a:t>, Jerry, </a:t>
            </a:r>
            <a:r>
              <a:rPr lang="en-US" dirty="0" err="1"/>
              <a:t>Zhuocheng</a:t>
            </a:r>
            <a:r>
              <a:rPr lang="en-US" dirty="0"/>
              <a:t>, Sarah</a:t>
            </a:r>
          </a:p>
          <a:p>
            <a:pPr lvl="1"/>
            <a:r>
              <a:rPr lang="en-US" dirty="0"/>
              <a:t>Rats: </a:t>
            </a:r>
            <a:r>
              <a:rPr lang="en-US" dirty="0" err="1"/>
              <a:t>Hachi</a:t>
            </a:r>
            <a:r>
              <a:rPr lang="en-US" dirty="0"/>
              <a:t>, </a:t>
            </a:r>
            <a:r>
              <a:rPr lang="en-US" dirty="0" err="1"/>
              <a:t>Tianqi</a:t>
            </a:r>
            <a:r>
              <a:rPr lang="en-US" dirty="0"/>
              <a:t>, </a:t>
            </a:r>
            <a:r>
              <a:rPr lang="en-US" dirty="0" err="1"/>
              <a:t>Ratzo</a:t>
            </a:r>
            <a:r>
              <a:rPr lang="en-US" dirty="0"/>
              <a:t> &amp; Rizzo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4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5654-152B-3449-991B-E46BD884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Explore-Exploit Dilemma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19B74-32E9-E149-8890-832871E8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E7D13-FEFA-AD4D-BC95-68ABF4B8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51" y="1651353"/>
            <a:ext cx="9306697" cy="4699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89EB49-41DC-0747-9A60-0E3657F6824E}"/>
              </a:ext>
            </a:extLst>
          </p:cNvPr>
          <p:cNvSpPr txBox="1"/>
          <p:nvPr/>
        </p:nvSpPr>
        <p:spPr>
          <a:xfrm>
            <a:off x="9341708" y="6287049"/>
            <a:ext cx="242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www.scotthyoung.com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3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5654-152B-3449-991B-E46BD884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Explore-Exploit Dilemma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19B74-32E9-E149-8890-832871E8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9EB49-41DC-0747-9A60-0E3657F6824E}"/>
              </a:ext>
            </a:extLst>
          </p:cNvPr>
          <p:cNvSpPr txBox="1"/>
          <p:nvPr/>
        </p:nvSpPr>
        <p:spPr>
          <a:xfrm>
            <a:off x="9341708" y="6287049"/>
            <a:ext cx="242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www.scotthyoung.com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D3FC4-A65E-5E41-A415-570C2561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13" y="1709124"/>
            <a:ext cx="6071973" cy="458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8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5654-152B-3449-991B-E46BD884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Horizon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D3FC4-A65E-5E41-A415-570C2561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639" y="3112176"/>
            <a:ext cx="3356998" cy="2534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B8013-6E95-AD4D-BF93-21A9E1ABD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65" y="201619"/>
            <a:ext cx="3356998" cy="2534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8F91C-97BF-9A4C-87C7-859FAB568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93" b="21173"/>
          <a:stretch/>
        </p:blipFill>
        <p:spPr>
          <a:xfrm>
            <a:off x="6991865" y="2235709"/>
            <a:ext cx="3356998" cy="908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0BE39-44EC-904C-AA10-DCE61E38B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93" b="21173"/>
          <a:stretch/>
        </p:blipFill>
        <p:spPr>
          <a:xfrm>
            <a:off x="6991865" y="3149268"/>
            <a:ext cx="3356998" cy="908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D78AF0-56A6-DB41-9D10-75EA10C40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93" b="21173"/>
          <a:stretch/>
        </p:blipFill>
        <p:spPr>
          <a:xfrm>
            <a:off x="6991865" y="4057489"/>
            <a:ext cx="3356998" cy="908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1E298E-5DED-F944-B02D-80CEE43AF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93" b="21173"/>
          <a:stretch/>
        </p:blipFill>
        <p:spPr>
          <a:xfrm>
            <a:off x="6991865" y="4971048"/>
            <a:ext cx="3356998" cy="908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47FC85-1D3C-F74C-8C69-526F76BD0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93" b="21173"/>
          <a:stretch/>
        </p:blipFill>
        <p:spPr>
          <a:xfrm>
            <a:off x="6991865" y="5832938"/>
            <a:ext cx="3356998" cy="908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89EB49-41DC-0747-9A60-0E3657F6824E}"/>
              </a:ext>
            </a:extLst>
          </p:cNvPr>
          <p:cNvSpPr txBox="1"/>
          <p:nvPr/>
        </p:nvSpPr>
        <p:spPr>
          <a:xfrm>
            <a:off x="9848341" y="6410619"/>
            <a:ext cx="242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www.scotthyoung.com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99835-43FE-0846-B704-488D5061FF23}"/>
              </a:ext>
            </a:extLst>
          </p:cNvPr>
          <p:cNvSpPr txBox="1"/>
          <p:nvPr/>
        </p:nvSpPr>
        <p:spPr>
          <a:xfrm>
            <a:off x="789964" y="4246040"/>
            <a:ext cx="966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Short </a:t>
            </a:r>
          </a:p>
          <a:p>
            <a:r>
              <a:rPr lang="en-US" dirty="0">
                <a:solidFill>
                  <a:srgbClr val="FF0000"/>
                </a:solidFill>
              </a:rPr>
              <a:t>Horizon </a:t>
            </a:r>
          </a:p>
          <a:p>
            <a:r>
              <a:rPr lang="en-US" dirty="0">
                <a:solidFill>
                  <a:srgbClr val="FF0000"/>
                </a:solidFill>
              </a:rPr>
              <a:t>Context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E0336-0C0A-9447-B325-E54BB86407C2}"/>
              </a:ext>
            </a:extLst>
          </p:cNvPr>
          <p:cNvSpPr txBox="1"/>
          <p:nvPr/>
        </p:nvSpPr>
        <p:spPr>
          <a:xfrm>
            <a:off x="10348863" y="1317717"/>
            <a:ext cx="966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 </a:t>
            </a:r>
          </a:p>
          <a:p>
            <a:r>
              <a:rPr lang="en-US" dirty="0">
                <a:solidFill>
                  <a:srgbClr val="FF0000"/>
                </a:solidFill>
              </a:rPr>
              <a:t>Horizon </a:t>
            </a:r>
          </a:p>
          <a:p>
            <a:r>
              <a:rPr lang="en-US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15355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09C4-5DB2-3946-8135-31F9CEBC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2CF9D-B1E1-594C-84B6-74413B739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450F6-525E-5745-9792-9563C318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572294"/>
            <a:ext cx="5143500" cy="685800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5BB53E8-8726-8440-A1D3-8F8BCF623367}"/>
              </a:ext>
            </a:extLst>
          </p:cNvPr>
          <p:cNvSpPr/>
          <p:nvPr/>
        </p:nvSpPr>
        <p:spPr>
          <a:xfrm>
            <a:off x="7933037" y="4510216"/>
            <a:ext cx="1037967" cy="85261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A6850A-E862-D040-A1C0-4BC3A2E55175}"/>
              </a:ext>
            </a:extLst>
          </p:cNvPr>
          <p:cNvCxnSpPr>
            <a:stCxn id="7" idx="6"/>
          </p:cNvCxnSpPr>
          <p:nvPr/>
        </p:nvCxnSpPr>
        <p:spPr>
          <a:xfrm>
            <a:off x="8971004" y="4936524"/>
            <a:ext cx="902045" cy="185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618D69-5F59-F346-86A9-E73E6293FD85}"/>
              </a:ext>
            </a:extLst>
          </p:cNvPr>
          <p:cNvSpPr txBox="1"/>
          <p:nvPr/>
        </p:nvSpPr>
        <p:spPr>
          <a:xfrm>
            <a:off x="9873049" y="4770393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Homebase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450945-A090-9E40-960F-738BF0E66404}"/>
              </a:ext>
            </a:extLst>
          </p:cNvPr>
          <p:cNvSpPr/>
          <p:nvPr/>
        </p:nvSpPr>
        <p:spPr>
          <a:xfrm>
            <a:off x="5301047" y="2236572"/>
            <a:ext cx="1037967" cy="85261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62A1EA-CF3F-9F47-A8E3-02A560270E7C}"/>
              </a:ext>
            </a:extLst>
          </p:cNvPr>
          <p:cNvCxnSpPr>
            <a:cxnSpLocks/>
          </p:cNvCxnSpPr>
          <p:nvPr/>
        </p:nvCxnSpPr>
        <p:spPr>
          <a:xfrm flipH="1">
            <a:off x="1742304" y="2706130"/>
            <a:ext cx="3571101" cy="926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CDABDA0-75FE-1546-BB0B-2C705C79AF7B}"/>
              </a:ext>
            </a:extLst>
          </p:cNvPr>
          <p:cNvSpPr/>
          <p:nvPr/>
        </p:nvSpPr>
        <p:spPr>
          <a:xfrm>
            <a:off x="3941804" y="4478616"/>
            <a:ext cx="1037967" cy="85261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44EF5F-70B2-804B-B28A-13C07BA0541C}"/>
              </a:ext>
            </a:extLst>
          </p:cNvPr>
          <p:cNvCxnSpPr>
            <a:cxnSpLocks/>
          </p:cNvCxnSpPr>
          <p:nvPr/>
        </p:nvCxnSpPr>
        <p:spPr>
          <a:xfrm flipH="1" flipV="1">
            <a:off x="1742304" y="3767823"/>
            <a:ext cx="2199501" cy="10662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604481-C3F8-CC4F-BFE2-DDB7FF599EF0}"/>
              </a:ext>
            </a:extLst>
          </p:cNvPr>
          <p:cNvSpPr txBox="1"/>
          <p:nvPr/>
        </p:nvSpPr>
        <p:spPr>
          <a:xfrm>
            <a:off x="284570" y="3508123"/>
            <a:ext cx="151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feeders</a:t>
            </a:r>
          </a:p>
        </p:txBody>
      </p:sp>
    </p:spTree>
    <p:extLst>
      <p:ext uri="{BB962C8B-B14F-4D97-AF65-F5344CB8AC3E}">
        <p14:creationId xmlns:p14="http://schemas.microsoft.com/office/powerpoint/2010/main" val="53490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F553-B161-F743-965E-A13E9956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 Task #1: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FF26C-E89D-B14F-9F5B-23CEE9E86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018" y="612264"/>
            <a:ext cx="1660862" cy="101095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1647E1B-027F-E84E-A545-48770A47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72861" y="612264"/>
            <a:ext cx="1660862" cy="10109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AD8001-8C1B-BD45-A753-05ABEF36383C}"/>
              </a:ext>
            </a:extLst>
          </p:cNvPr>
          <p:cNvGrpSpPr/>
          <p:nvPr/>
        </p:nvGrpSpPr>
        <p:grpSpPr>
          <a:xfrm>
            <a:off x="5325080" y="1759150"/>
            <a:ext cx="919203" cy="626376"/>
            <a:chOff x="5325080" y="1759150"/>
            <a:chExt cx="919203" cy="626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0D4C63-B904-1744-A375-CEBF41C5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8B6BCA-5636-3442-A9D5-E8F2CE90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8C25A3F-5CF7-D843-8B30-21E691D92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292" y="4181176"/>
            <a:ext cx="363316" cy="4717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D3C23A-76E7-834B-8C6C-AB472C1537EF}"/>
              </a:ext>
            </a:extLst>
          </p:cNvPr>
          <p:cNvGrpSpPr/>
          <p:nvPr/>
        </p:nvGrpSpPr>
        <p:grpSpPr>
          <a:xfrm>
            <a:off x="5312847" y="2500556"/>
            <a:ext cx="919203" cy="626376"/>
            <a:chOff x="5325080" y="1759150"/>
            <a:chExt cx="919203" cy="6263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FB4202-7B3D-AA4D-A502-2C6699A2B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B1BE99-D0B1-E54E-B5B4-EFBDECD6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821FB2-5742-124F-847C-DDEC1FDEB178}"/>
              </a:ext>
            </a:extLst>
          </p:cNvPr>
          <p:cNvGrpSpPr/>
          <p:nvPr/>
        </p:nvGrpSpPr>
        <p:grpSpPr>
          <a:xfrm>
            <a:off x="5325080" y="3229605"/>
            <a:ext cx="919203" cy="626376"/>
            <a:chOff x="5325080" y="1759150"/>
            <a:chExt cx="919203" cy="62637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B84024-2ABB-5042-A34A-EB54F0C5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32A628-A1A9-E342-A13B-E9AD2DB01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2B6F53-A60F-9C4F-9A8A-6EC5960942C0}"/>
              </a:ext>
            </a:extLst>
          </p:cNvPr>
          <p:cNvGrpSpPr/>
          <p:nvPr/>
        </p:nvGrpSpPr>
        <p:grpSpPr>
          <a:xfrm>
            <a:off x="5325080" y="4181176"/>
            <a:ext cx="919203" cy="626376"/>
            <a:chOff x="5325080" y="1759150"/>
            <a:chExt cx="919203" cy="6263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96C1F4-D915-ED41-89CB-D26659D3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743E15-5C81-1942-89AD-CF325006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4B5148E-FB75-3D45-A92F-90B301B8291D}"/>
              </a:ext>
            </a:extLst>
          </p:cNvPr>
          <p:cNvSpPr txBox="1"/>
          <p:nvPr/>
        </p:nvSpPr>
        <p:spPr>
          <a:xfrm>
            <a:off x="3076832" y="1887672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F1621C-98DC-574C-9001-8F3225914480}"/>
              </a:ext>
            </a:extLst>
          </p:cNvPr>
          <p:cNvSpPr txBox="1"/>
          <p:nvPr/>
        </p:nvSpPr>
        <p:spPr>
          <a:xfrm>
            <a:off x="3076831" y="2629078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47841-8883-C142-8E3D-0019482BF66F}"/>
              </a:ext>
            </a:extLst>
          </p:cNvPr>
          <p:cNvSpPr txBox="1"/>
          <p:nvPr/>
        </p:nvSpPr>
        <p:spPr>
          <a:xfrm>
            <a:off x="3076832" y="3358127"/>
            <a:ext cx="8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A0E63E-DA8C-C440-A4EE-C3438C4E1585}"/>
              </a:ext>
            </a:extLst>
          </p:cNvPr>
          <p:cNvSpPr txBox="1"/>
          <p:nvPr/>
        </p:nvSpPr>
        <p:spPr>
          <a:xfrm>
            <a:off x="3076831" y="4309698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32EA83-F0F5-6544-9232-A559CF090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725" y="1632770"/>
            <a:ext cx="764122" cy="7641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180FC3-4DD3-9442-96FD-8D29C9E2F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958" y="2462063"/>
            <a:ext cx="764122" cy="7641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8E6396-4B4E-B241-9EEE-0AA3FA2F7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725" y="3277061"/>
            <a:ext cx="764122" cy="7641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34B0BA-BFE8-A24C-A45C-4AA066B09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629" y="4063862"/>
            <a:ext cx="764122" cy="7641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CA0F1D-C8C2-D64D-840A-99642664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292" y="5009077"/>
            <a:ext cx="363316" cy="47170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993EDCD-21F8-B545-94A4-AC7CB21EDD11}"/>
              </a:ext>
            </a:extLst>
          </p:cNvPr>
          <p:cNvGrpSpPr/>
          <p:nvPr/>
        </p:nvGrpSpPr>
        <p:grpSpPr>
          <a:xfrm>
            <a:off x="5325080" y="5009077"/>
            <a:ext cx="919203" cy="626376"/>
            <a:chOff x="5325080" y="1759150"/>
            <a:chExt cx="919203" cy="62637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D9FCEAA-7348-0445-83BE-BEAF1FBC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C8BF5BC-899A-2A4E-A2C5-FC131E19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A961FF-2693-0148-ACE1-FFD326AF2D82}"/>
              </a:ext>
            </a:extLst>
          </p:cNvPr>
          <p:cNvSpPr txBox="1"/>
          <p:nvPr/>
        </p:nvSpPr>
        <p:spPr>
          <a:xfrm>
            <a:off x="3076831" y="5137599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5267415-D9BA-9C4E-8618-12B2F00F9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629" y="4891763"/>
            <a:ext cx="764122" cy="7641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D58A535-A71F-0745-94DA-007C185BC1FD}"/>
              </a:ext>
            </a:extLst>
          </p:cNvPr>
          <p:cNvSpPr txBox="1"/>
          <p:nvPr/>
        </p:nvSpPr>
        <p:spPr>
          <a:xfrm>
            <a:off x="3535418" y="560374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53AA9A-6468-F545-AAB5-A9CC122872D2}"/>
              </a:ext>
            </a:extLst>
          </p:cNvPr>
          <p:cNvSpPr txBox="1"/>
          <p:nvPr/>
        </p:nvSpPr>
        <p:spPr>
          <a:xfrm>
            <a:off x="3076830" y="6123543"/>
            <a:ext cx="151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choice  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017314-8F37-344D-BDF2-E5F62234F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292" y="6063206"/>
            <a:ext cx="363316" cy="47170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2FA6895-7323-4E4A-9C2F-3E0DDBA820EC}"/>
              </a:ext>
            </a:extLst>
          </p:cNvPr>
          <p:cNvGrpSpPr/>
          <p:nvPr/>
        </p:nvGrpSpPr>
        <p:grpSpPr>
          <a:xfrm>
            <a:off x="5325080" y="6063206"/>
            <a:ext cx="919203" cy="626376"/>
            <a:chOff x="5325080" y="1759150"/>
            <a:chExt cx="919203" cy="62637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FD1BDB9-29F3-B543-AC7A-F410AF9A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080" y="1759150"/>
              <a:ext cx="470241" cy="62637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5D3C9AC-37CA-1943-B841-02AA4CF8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042" y="1759150"/>
              <a:ext cx="470241" cy="626376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3A36E731-4496-FD41-A89D-342B6786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629" y="5916997"/>
            <a:ext cx="764122" cy="7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03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3A1D-E146-784F-82C2-86A988806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E923-FCFE-474E-A1B1-C9D47BF1F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B3A68-85AD-5B44-8391-B69FC874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2072" y="1690688"/>
            <a:ext cx="11007855" cy="51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0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38B1-01C3-2942-8D1A-05C9602B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E279-7179-1C48-B362-44A4C6AD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62432"/>
            <a:ext cx="5941330" cy="4695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02F6C-84B9-464E-AA0F-D2243D310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38" y="2162432"/>
            <a:ext cx="6027961" cy="470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BEEDF7-E933-614B-9635-86962220E17C}"/>
              </a:ext>
            </a:extLst>
          </p:cNvPr>
          <p:cNvSpPr txBox="1"/>
          <p:nvPr/>
        </p:nvSpPr>
        <p:spPr>
          <a:xfrm>
            <a:off x="2557848" y="1442720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Hachi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9B14A-3086-8E43-ADC7-4488952FBD5D}"/>
              </a:ext>
            </a:extLst>
          </p:cNvPr>
          <p:cNvSpPr txBox="1"/>
          <p:nvPr/>
        </p:nvSpPr>
        <p:spPr>
          <a:xfrm>
            <a:off x="8575930" y="1442720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Tianqi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308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9573-6F26-584D-B2CC-2EC0C905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39B78-4748-B94A-AA0B-124D226A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7D09-C7B2-5040-A8BE-737B878D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41" y="2162432"/>
            <a:ext cx="5910250" cy="4695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387A7E-F3A1-F547-8B0A-C2407EEF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4087" y="2162432"/>
            <a:ext cx="5987863" cy="4704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D5F4F-0817-1041-8206-3F5A7F1C76EE}"/>
              </a:ext>
            </a:extLst>
          </p:cNvPr>
          <p:cNvSpPr txBox="1"/>
          <p:nvPr/>
        </p:nvSpPr>
        <p:spPr>
          <a:xfrm>
            <a:off x="2557848" y="1442720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Hachi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0067B-4A3B-0848-90A8-2619C1D770BA}"/>
              </a:ext>
            </a:extLst>
          </p:cNvPr>
          <p:cNvSpPr txBox="1"/>
          <p:nvPr/>
        </p:nvSpPr>
        <p:spPr>
          <a:xfrm>
            <a:off x="8575930" y="1442720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Tianqi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0207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232</Words>
  <Application>Microsoft Macintosh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How do rats make explore-exploit decisions?</vt:lpstr>
      <vt:lpstr>Explore-Exploit Dilemma</vt:lpstr>
      <vt:lpstr>Explore-Exploit Dilemma</vt:lpstr>
      <vt:lpstr>The Horizon Task</vt:lpstr>
      <vt:lpstr>The rat task</vt:lpstr>
      <vt:lpstr>Rat Task #1:</vt:lpstr>
      <vt:lpstr>Preliminary result</vt:lpstr>
      <vt:lpstr>The full behavior</vt:lpstr>
      <vt:lpstr>Accuracy</vt:lpstr>
      <vt:lpstr>P(switch)</vt:lpstr>
      <vt:lpstr>Rat Task #2:</vt:lpstr>
      <vt:lpstr>Rat Task #3 (a):</vt:lpstr>
      <vt:lpstr>Rat Task #3 (b):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rats make explore-exploit decisions?</dc:title>
  <dc:creator>Wang, Siyu - (sywangr)</dc:creator>
  <cp:lastModifiedBy>Wang, Siyu - (sywangr)</cp:lastModifiedBy>
  <cp:revision>88</cp:revision>
  <dcterms:created xsi:type="dcterms:W3CDTF">2020-05-15T15:51:38Z</dcterms:created>
  <dcterms:modified xsi:type="dcterms:W3CDTF">2020-05-15T22:23:33Z</dcterms:modified>
</cp:coreProperties>
</file>